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0" r:id="rId13"/>
    <p:sldId id="267" r:id="rId14"/>
    <p:sldId id="268" r:id="rId15"/>
    <p:sldId id="269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A988C-D92E-4DB5-81AA-698A506CF8B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9F581A-8BDC-4F43-85EC-8E3588AA00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446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7955D7C-634A-4010-8C0B-361F1ED5C50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8A5B5FD-5251-4051-8D3D-96DBF6A1F7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55D7C-634A-4010-8C0B-361F1ED5C50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5B5FD-5251-4051-8D3D-96DBF6A1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7955D7C-634A-4010-8C0B-361F1ED5C50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8A5B5FD-5251-4051-8D3D-96DBF6A1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55D7C-634A-4010-8C0B-361F1ED5C50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5B5FD-5251-4051-8D3D-96DBF6A1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955D7C-634A-4010-8C0B-361F1ED5C50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8A5B5FD-5251-4051-8D3D-96DBF6A1F78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55D7C-634A-4010-8C0B-361F1ED5C50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5B5FD-5251-4051-8D3D-96DBF6A1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55D7C-634A-4010-8C0B-361F1ED5C50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5B5FD-5251-4051-8D3D-96DBF6A1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55D7C-634A-4010-8C0B-361F1ED5C50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5B5FD-5251-4051-8D3D-96DBF6A1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7955D7C-634A-4010-8C0B-361F1ED5C50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5B5FD-5251-4051-8D3D-96DBF6A1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55D7C-634A-4010-8C0B-361F1ED5C50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5B5FD-5251-4051-8D3D-96DBF6A1F78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955D7C-634A-4010-8C0B-361F1ED5C50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A5B5FD-5251-4051-8D3D-96DBF6A1F78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7955D7C-634A-4010-8C0B-361F1ED5C50A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8A5B5FD-5251-4051-8D3D-96DBF6A1F78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Present tense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Vosotros</a:t>
            </a:r>
            <a:r>
              <a:rPr lang="en-US" dirty="0" smtClean="0"/>
              <a:t> (</a:t>
            </a:r>
            <a:r>
              <a:rPr lang="en-US" dirty="0" err="1" smtClean="0"/>
              <a:t>ducharse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(</a:t>
            </a:r>
            <a:r>
              <a:rPr lang="en-US" dirty="0" err="1" smtClean="0"/>
              <a:t>maquillarse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Nosotros</a:t>
            </a:r>
            <a:r>
              <a:rPr lang="en-US" dirty="0" smtClean="0"/>
              <a:t> (</a:t>
            </a:r>
            <a:r>
              <a:rPr lang="en-US" dirty="0" err="1" smtClean="0"/>
              <a:t>prepararse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Tú</a:t>
            </a:r>
            <a:r>
              <a:rPr lang="en-US" dirty="0" smtClean="0"/>
              <a:t> (</a:t>
            </a:r>
            <a:r>
              <a:rPr lang="en-US" dirty="0" err="1" smtClean="0"/>
              <a:t>bañarse</a:t>
            </a:r>
            <a:r>
              <a:rPr lang="en-US" dirty="0" smtClean="0"/>
              <a:t>)</a:t>
            </a:r>
          </a:p>
          <a:p>
            <a:r>
              <a:rPr lang="en-US" dirty="0" smtClean="0"/>
              <a:t>Ella (</a:t>
            </a:r>
            <a:r>
              <a:rPr lang="en-US" dirty="0" err="1" smtClean="0"/>
              <a:t>cepillarse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(</a:t>
            </a:r>
            <a:r>
              <a:rPr lang="en-US" dirty="0" err="1" smtClean="0"/>
              <a:t>enfermarse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ducháis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Me </a:t>
            </a:r>
            <a:r>
              <a:rPr lang="en-US" dirty="0" err="1" smtClean="0"/>
              <a:t>maquillo</a:t>
            </a:r>
            <a:endParaRPr lang="en-US" dirty="0" smtClean="0"/>
          </a:p>
          <a:p>
            <a:r>
              <a:rPr lang="en-US" dirty="0" smtClean="0"/>
              <a:t>Nos </a:t>
            </a:r>
            <a:r>
              <a:rPr lang="en-US" dirty="0" err="1" smtClean="0"/>
              <a:t>preparamos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bañas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cepilla</a:t>
            </a:r>
            <a:endParaRPr lang="en-US" dirty="0" smtClean="0"/>
          </a:p>
          <a:p>
            <a:r>
              <a:rPr lang="en-US" dirty="0" smtClean="0"/>
              <a:t>Se </a:t>
            </a:r>
            <a:r>
              <a:rPr lang="en-US" dirty="0" err="1" smtClean="0"/>
              <a:t>enferman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1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Haber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8264936"/>
              </p:ext>
            </p:extLst>
          </p:nvPr>
        </p:nvGraphicFramePr>
        <p:xfrm>
          <a:off x="457200" y="1609725"/>
          <a:ext cx="7239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hemos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habéis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han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2476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yourself!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Stop and conjugate </a:t>
            </a:r>
            <a:r>
              <a:rPr lang="en-US" dirty="0" err="1" smtClean="0"/>
              <a:t>haber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979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Gustar</a:t>
            </a:r>
            <a:r>
              <a:rPr lang="en-US" dirty="0"/>
              <a:t> </a:t>
            </a:r>
            <a:r>
              <a:rPr lang="en-US" dirty="0" smtClean="0"/>
              <a:t>verbs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6520641"/>
              </p:ext>
            </p:extLst>
          </p:nvPr>
        </p:nvGraphicFramePr>
        <p:xfrm>
          <a:off x="457200" y="3581400"/>
          <a:ext cx="7239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 </a:t>
                      </a:r>
                      <a:r>
                        <a:rPr lang="en-US" dirty="0" err="1" smtClean="0"/>
                        <a:t>gusta</a:t>
                      </a:r>
                      <a:r>
                        <a:rPr lang="en-US" dirty="0" smtClean="0"/>
                        <a:t>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gusta</a:t>
                      </a:r>
                      <a:r>
                        <a:rPr lang="en-US" dirty="0" smtClean="0"/>
                        <a:t>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gusta</a:t>
                      </a:r>
                      <a:r>
                        <a:rPr lang="en-US" dirty="0" smtClean="0"/>
                        <a:t>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gusta</a:t>
                      </a:r>
                      <a:r>
                        <a:rPr lang="en-US" dirty="0" smtClean="0"/>
                        <a:t>(n)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 </a:t>
                      </a:r>
                      <a:r>
                        <a:rPr lang="en-US" dirty="0" err="1" smtClean="0"/>
                        <a:t>gusta</a:t>
                      </a:r>
                      <a:r>
                        <a:rPr lang="en-US" dirty="0" smtClean="0"/>
                        <a:t>(n)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 </a:t>
                      </a:r>
                      <a:r>
                        <a:rPr lang="en-US" dirty="0" err="1" smtClean="0"/>
                        <a:t>gusta</a:t>
                      </a:r>
                      <a:r>
                        <a:rPr lang="en-US" dirty="0" smtClean="0"/>
                        <a:t>(n)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087816"/>
              </p:ext>
            </p:extLst>
          </p:nvPr>
        </p:nvGraphicFramePr>
        <p:xfrm>
          <a:off x="457200" y="1676400"/>
          <a:ext cx="71628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1400"/>
                <a:gridCol w="3581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les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3479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yourself!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87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Gustar</a:t>
            </a:r>
            <a:r>
              <a:rPr lang="en-US" dirty="0" smtClean="0"/>
              <a:t> verbs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Tú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gustar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Nosotros</a:t>
            </a:r>
            <a:r>
              <a:rPr lang="en-US" dirty="0" smtClean="0"/>
              <a:t> (</a:t>
            </a:r>
            <a:r>
              <a:rPr lang="en-US" dirty="0" err="1" smtClean="0"/>
              <a:t>interesar</a:t>
            </a:r>
            <a:r>
              <a:rPr lang="en-US" dirty="0" smtClean="0"/>
              <a:t>)</a:t>
            </a:r>
          </a:p>
          <a:p>
            <a:r>
              <a:rPr lang="en-US" dirty="0" smtClean="0"/>
              <a:t>Ella </a:t>
            </a:r>
            <a:r>
              <a:rPr lang="en-US" dirty="0" smtClean="0"/>
              <a:t>(</a:t>
            </a:r>
            <a:r>
              <a:rPr lang="en-US" dirty="0" err="1" smtClean="0"/>
              <a:t>gustar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Yo</a:t>
            </a:r>
            <a:r>
              <a:rPr lang="en-US" dirty="0" smtClean="0"/>
              <a:t> (</a:t>
            </a:r>
            <a:r>
              <a:rPr lang="en-US" dirty="0" err="1" smtClean="0"/>
              <a:t>encantar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interesar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Vosotros</a:t>
            </a:r>
            <a:r>
              <a:rPr lang="en-US" dirty="0" smtClean="0"/>
              <a:t> (</a:t>
            </a:r>
            <a:r>
              <a:rPr lang="en-US" dirty="0" err="1" smtClean="0"/>
              <a:t>gustar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(n)</a:t>
            </a:r>
            <a:endParaRPr lang="en-US" dirty="0" smtClean="0"/>
          </a:p>
          <a:p>
            <a:r>
              <a:rPr lang="en-US" dirty="0" smtClean="0"/>
              <a:t>Nos </a:t>
            </a:r>
            <a:r>
              <a:rPr lang="en-US" dirty="0" err="1" smtClean="0"/>
              <a:t>interesa</a:t>
            </a:r>
            <a:r>
              <a:rPr lang="en-US" dirty="0" smtClean="0"/>
              <a:t>(n)</a:t>
            </a:r>
          </a:p>
          <a:p>
            <a:endParaRPr lang="en-US" dirty="0"/>
          </a:p>
          <a:p>
            <a:r>
              <a:rPr lang="en-US" dirty="0" smtClean="0"/>
              <a:t>Le </a:t>
            </a:r>
            <a:r>
              <a:rPr lang="en-US" dirty="0" err="1" smtClean="0"/>
              <a:t>gusta</a:t>
            </a:r>
            <a:endParaRPr lang="en-US" dirty="0" smtClean="0"/>
          </a:p>
          <a:p>
            <a:r>
              <a:rPr lang="en-US" dirty="0" smtClean="0"/>
              <a:t>Me </a:t>
            </a:r>
            <a:r>
              <a:rPr lang="en-US" dirty="0" err="1" smtClean="0"/>
              <a:t>encanta</a:t>
            </a:r>
            <a:r>
              <a:rPr lang="en-US" dirty="0" smtClean="0"/>
              <a:t>(n)</a:t>
            </a:r>
          </a:p>
          <a:p>
            <a:r>
              <a:rPr lang="en-US" dirty="0" smtClean="0"/>
              <a:t>Les </a:t>
            </a:r>
            <a:r>
              <a:rPr lang="en-US" dirty="0" err="1" smtClean="0"/>
              <a:t>interesan</a:t>
            </a:r>
            <a:endParaRPr lang="en-US" dirty="0" smtClean="0"/>
          </a:p>
          <a:p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gusta</a:t>
            </a:r>
            <a:r>
              <a:rPr lang="en-US" dirty="0" smtClean="0"/>
              <a:t>(n)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132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–</a:t>
            </a:r>
            <a:r>
              <a:rPr lang="en-US" dirty="0" err="1" smtClean="0"/>
              <a:t>ar</a:t>
            </a:r>
            <a:r>
              <a:rPr lang="en-US" dirty="0" smtClean="0"/>
              <a:t>, -</a:t>
            </a:r>
            <a:r>
              <a:rPr lang="en-US" dirty="0" err="1" smtClean="0"/>
              <a:t>er</a:t>
            </a:r>
            <a:r>
              <a:rPr lang="en-US" dirty="0" smtClean="0"/>
              <a:t>, -</a:t>
            </a:r>
            <a:r>
              <a:rPr lang="en-US" dirty="0" err="1" smtClean="0"/>
              <a:t>ir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0890399"/>
              </p:ext>
            </p:extLst>
          </p:nvPr>
        </p:nvGraphicFramePr>
        <p:xfrm>
          <a:off x="457200" y="1609725"/>
          <a:ext cx="7239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áis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2038175"/>
              </p:ext>
            </p:extLst>
          </p:nvPr>
        </p:nvGraphicFramePr>
        <p:xfrm>
          <a:off x="457200" y="3352800"/>
          <a:ext cx="7315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éis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537028"/>
              </p:ext>
            </p:extLst>
          </p:nvPr>
        </p:nvGraphicFramePr>
        <p:xfrm>
          <a:off x="457200" y="4876800"/>
          <a:ext cx="73152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57600"/>
                <a:gridCol w="3657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imos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ís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913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yourself!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2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Ella (</a:t>
            </a:r>
            <a:r>
              <a:rPr lang="en-US" dirty="0" err="1" smtClean="0"/>
              <a:t>bailar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Nosotros</a:t>
            </a:r>
            <a:r>
              <a:rPr lang="en-US" dirty="0" smtClean="0"/>
              <a:t> (comer)</a:t>
            </a:r>
          </a:p>
          <a:p>
            <a:r>
              <a:rPr lang="en-US" dirty="0" err="1" smtClean="0"/>
              <a:t>Yo</a:t>
            </a:r>
            <a:r>
              <a:rPr lang="en-US" dirty="0" smtClean="0"/>
              <a:t> (</a:t>
            </a:r>
            <a:r>
              <a:rPr lang="en-US" dirty="0" err="1" smtClean="0"/>
              <a:t>sacar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Ellos</a:t>
            </a:r>
            <a:r>
              <a:rPr lang="en-US" dirty="0" smtClean="0"/>
              <a:t> (</a:t>
            </a:r>
            <a:r>
              <a:rPr lang="en-US" dirty="0" err="1" smtClean="0"/>
              <a:t>escribir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Vosotros</a:t>
            </a:r>
            <a:r>
              <a:rPr lang="en-US" dirty="0" smtClean="0"/>
              <a:t> (</a:t>
            </a:r>
            <a:r>
              <a:rPr lang="en-US" dirty="0" err="1" smtClean="0"/>
              <a:t>beber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Tú</a:t>
            </a:r>
            <a:r>
              <a:rPr lang="en-US" dirty="0" smtClean="0"/>
              <a:t> (</a:t>
            </a:r>
            <a:r>
              <a:rPr lang="en-US" dirty="0" err="1" smtClean="0"/>
              <a:t>vivir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Baila</a:t>
            </a:r>
            <a:endParaRPr lang="en-US" dirty="0" smtClean="0"/>
          </a:p>
          <a:p>
            <a:r>
              <a:rPr lang="en-US" dirty="0" err="1" smtClean="0"/>
              <a:t>Comemos</a:t>
            </a:r>
            <a:endParaRPr lang="en-US" dirty="0" smtClean="0"/>
          </a:p>
          <a:p>
            <a:r>
              <a:rPr lang="en-US" dirty="0" smtClean="0"/>
              <a:t>Saco</a:t>
            </a:r>
          </a:p>
          <a:p>
            <a:r>
              <a:rPr lang="en-US" dirty="0" err="1" smtClean="0"/>
              <a:t>Escriben</a:t>
            </a:r>
            <a:endParaRPr lang="en-US" dirty="0" smtClean="0"/>
          </a:p>
          <a:p>
            <a:r>
              <a:rPr lang="en-US" dirty="0" err="1" smtClean="0"/>
              <a:t>Bebéis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Vives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94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changing verbs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6027833"/>
              </p:ext>
            </p:extLst>
          </p:nvPr>
        </p:nvGraphicFramePr>
        <p:xfrm>
          <a:off x="457200" y="1609725"/>
          <a:ext cx="7239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pierdo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perdemos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pierdes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perdéis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pierde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pierden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7738656"/>
              </p:ext>
            </p:extLst>
          </p:nvPr>
        </p:nvGraphicFramePr>
        <p:xfrm>
          <a:off x="457200" y="3048000"/>
          <a:ext cx="7239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encuentro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encontramos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encuentras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encontráis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encuentra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encuentran</a:t>
                      </a:r>
                      <a:r>
                        <a:rPr lang="en-US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630093"/>
              </p:ext>
            </p:extLst>
          </p:nvPr>
        </p:nvGraphicFramePr>
        <p:xfrm>
          <a:off x="457200" y="4572000"/>
          <a:ext cx="7239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mtClean="0"/>
                        <a:t>pido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pedimos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pedís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piden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14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yourself!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08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changing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Yo</a:t>
            </a:r>
            <a:r>
              <a:rPr lang="en-US" dirty="0" smtClean="0"/>
              <a:t> (</a:t>
            </a:r>
            <a:r>
              <a:rPr lang="en-US" dirty="0" err="1" smtClean="0"/>
              <a:t>decir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err="1" smtClean="0"/>
              <a:t>Ellos</a:t>
            </a:r>
            <a:r>
              <a:rPr lang="en-US" dirty="0" smtClean="0"/>
              <a:t> (</a:t>
            </a:r>
            <a:r>
              <a:rPr lang="en-US" dirty="0" err="1" smtClean="0"/>
              <a:t>preferir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Tú</a:t>
            </a:r>
            <a:r>
              <a:rPr lang="en-US" dirty="0" smtClean="0"/>
              <a:t> (</a:t>
            </a:r>
            <a:r>
              <a:rPr lang="en-US" dirty="0" err="1" smtClean="0"/>
              <a:t>poder</a:t>
            </a:r>
            <a:r>
              <a:rPr lang="en-US" dirty="0" smtClean="0"/>
              <a:t>)</a:t>
            </a:r>
          </a:p>
          <a:p>
            <a:r>
              <a:rPr lang="en-US" dirty="0" smtClean="0"/>
              <a:t>Ella (</a:t>
            </a:r>
            <a:r>
              <a:rPr lang="en-US" dirty="0" err="1" smtClean="0"/>
              <a:t>querer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Nosotros</a:t>
            </a:r>
            <a:r>
              <a:rPr lang="en-US" dirty="0" smtClean="0"/>
              <a:t> (</a:t>
            </a:r>
            <a:r>
              <a:rPr lang="en-US" dirty="0" err="1" smtClean="0"/>
              <a:t>repetir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Vosotros</a:t>
            </a:r>
            <a:r>
              <a:rPr lang="en-US" dirty="0" smtClean="0"/>
              <a:t> (</a:t>
            </a:r>
            <a:r>
              <a:rPr lang="en-US" dirty="0" err="1" smtClean="0"/>
              <a:t>empezar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 smtClean="0"/>
              <a:t>Digo</a:t>
            </a:r>
            <a:endParaRPr lang="en-US" dirty="0" smtClean="0"/>
          </a:p>
          <a:p>
            <a:r>
              <a:rPr lang="en-US" dirty="0" err="1" smtClean="0"/>
              <a:t>Prefieren</a:t>
            </a:r>
            <a:endParaRPr lang="en-US" dirty="0" smtClean="0"/>
          </a:p>
          <a:p>
            <a:r>
              <a:rPr lang="en-US" dirty="0" err="1" smtClean="0"/>
              <a:t>Puedes</a:t>
            </a:r>
            <a:endParaRPr lang="en-US" dirty="0" smtClean="0"/>
          </a:p>
          <a:p>
            <a:r>
              <a:rPr lang="en-US" dirty="0" err="1" smtClean="0"/>
              <a:t>Quiere</a:t>
            </a:r>
            <a:endParaRPr lang="en-US" dirty="0" smtClean="0"/>
          </a:p>
          <a:p>
            <a:r>
              <a:rPr lang="en-US" dirty="0" err="1" smtClean="0"/>
              <a:t>Repetimos</a:t>
            </a:r>
            <a:endParaRPr lang="en-US" dirty="0" smtClean="0"/>
          </a:p>
          <a:p>
            <a:r>
              <a:rPr lang="en-US" dirty="0" err="1" smtClean="0"/>
              <a:t>Empezáis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85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Reflexives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1604225"/>
              </p:ext>
            </p:extLst>
          </p:nvPr>
        </p:nvGraphicFramePr>
        <p:xfrm>
          <a:off x="457200" y="1600200"/>
          <a:ext cx="7239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027465"/>
              </p:ext>
            </p:extLst>
          </p:nvPr>
        </p:nvGraphicFramePr>
        <p:xfrm>
          <a:off x="457200" y="3505200"/>
          <a:ext cx="7239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9500"/>
                <a:gridCol w="36195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 </a:t>
                      </a:r>
                      <a:r>
                        <a:rPr lang="en-US" dirty="0" err="1" smtClean="0"/>
                        <a:t>levanto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levantamos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levantas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os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levantáis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se </a:t>
                      </a:r>
                      <a:r>
                        <a:rPr lang="en-US" dirty="0" err="1" smtClean="0"/>
                        <a:t>levanta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 </a:t>
                      </a:r>
                      <a:r>
                        <a:rPr lang="en-US" dirty="0" err="1" smtClean="0"/>
                        <a:t>levantan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190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Test yourself!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85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64</TotalTime>
  <Words>266</Words>
  <Application>Microsoft Office PowerPoint</Application>
  <PresentationFormat>On-screen Show (4:3)</PresentationFormat>
  <Paragraphs>133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Opulent</vt:lpstr>
      <vt:lpstr>Present tense review</vt:lpstr>
      <vt:lpstr>Regular –ar, -er, -ir</vt:lpstr>
      <vt:lpstr>Test yourself!</vt:lpstr>
      <vt:lpstr>Regular verbs</vt:lpstr>
      <vt:lpstr>Stem changing verbs</vt:lpstr>
      <vt:lpstr>Test yourself!</vt:lpstr>
      <vt:lpstr>Stem changing verbs</vt:lpstr>
      <vt:lpstr>Reflexives</vt:lpstr>
      <vt:lpstr>Test yourself!</vt:lpstr>
      <vt:lpstr>reflexives</vt:lpstr>
      <vt:lpstr>Haber</vt:lpstr>
      <vt:lpstr>Test yourself! </vt:lpstr>
      <vt:lpstr>Gustar verbs</vt:lpstr>
      <vt:lpstr>Test yourself!</vt:lpstr>
      <vt:lpstr>Gustar verbs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 tense review</dc:title>
  <dc:creator>sstoner</dc:creator>
  <cp:lastModifiedBy>sstoner</cp:lastModifiedBy>
  <cp:revision>6</cp:revision>
  <dcterms:created xsi:type="dcterms:W3CDTF">2015-09-10T12:10:31Z</dcterms:created>
  <dcterms:modified xsi:type="dcterms:W3CDTF">2015-09-14T11:54:20Z</dcterms:modified>
</cp:coreProperties>
</file>